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73" r:id="rId9"/>
    <p:sldId id="272" r:id="rId10"/>
    <p:sldId id="274" r:id="rId11"/>
    <p:sldId id="261" r:id="rId12"/>
    <p:sldId id="262" r:id="rId13"/>
    <p:sldId id="264" r:id="rId14"/>
    <p:sldId id="280" r:id="rId15"/>
    <p:sldId id="263" r:id="rId16"/>
    <p:sldId id="265" r:id="rId17"/>
    <p:sldId id="275" r:id="rId18"/>
    <p:sldId id="268" r:id="rId19"/>
    <p:sldId id="267" r:id="rId20"/>
    <p:sldId id="266" r:id="rId21"/>
    <p:sldId id="277" r:id="rId22"/>
    <p:sldId id="279" r:id="rId23"/>
    <p:sldId id="269" r:id="rId24"/>
    <p:sldId id="278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6B74-95B1-4DD7-AF0F-48ABFCCDE03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F874-F426-46D5-8291-E12D3B1D0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LARCAN 1500 WATT  AMPLIFIER FOR 222 MHZ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105400"/>
            <a:ext cx="5181600" cy="533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David Olean K1WHS</a:t>
            </a:r>
          </a:p>
          <a:p>
            <a:r>
              <a:rPr lang="en-US" dirty="0" smtClean="0"/>
              <a:t>Windsor Locks CT. April 14,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5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LARCAN Protection Board is already there</a:t>
            </a:r>
          </a:p>
          <a:p>
            <a:r>
              <a:rPr lang="en-US" dirty="0" smtClean="0"/>
              <a:t>Provides VSWR protection and turns off bias</a:t>
            </a:r>
          </a:p>
          <a:p>
            <a:r>
              <a:rPr lang="en-US" dirty="0" smtClean="0"/>
              <a:t>Allows for Hot Switching. (We don’t need that) The Hot Switching circuit needs a minor modification when we add our own VSWR protection circuit.</a:t>
            </a:r>
          </a:p>
          <a:p>
            <a:r>
              <a:rPr lang="en-US" dirty="0" smtClean="0"/>
              <a:t>We will add a more robust protection circuit.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956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9360"/>
            <a:ext cx="5943600" cy="439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55" y="38262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heart of the system…W6PQL AMPLIFIER CONTROL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3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BOARD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Provides sequencing function  three levels 50 </a:t>
            </a:r>
            <a:r>
              <a:rPr lang="en-US" sz="2400" dirty="0" err="1" smtClean="0"/>
              <a:t>ms</a:t>
            </a:r>
            <a:r>
              <a:rPr lang="en-US" sz="2400" dirty="0" smtClean="0"/>
              <a:t> spacing</a:t>
            </a:r>
          </a:p>
          <a:p>
            <a:r>
              <a:rPr lang="en-US" sz="2400" dirty="0" smtClean="0"/>
              <a:t>Fan Cooling Function with three levels of fan action</a:t>
            </a:r>
          </a:p>
          <a:p>
            <a:pPr lvl="2"/>
            <a:r>
              <a:rPr lang="en-US" sz="1600" dirty="0" smtClean="0"/>
              <a:t>Has a temperature sensor mounted on the heat sink.</a:t>
            </a:r>
          </a:p>
          <a:p>
            <a:r>
              <a:rPr lang="en-US" sz="2400" dirty="0" smtClean="0"/>
              <a:t>Will control a solid state FET relay to turn on 50 Volt power.</a:t>
            </a:r>
          </a:p>
          <a:p>
            <a:r>
              <a:rPr lang="en-US" sz="2400" dirty="0" smtClean="0"/>
              <a:t>The FET DC switch also doubles as a VSWR shut down circuit.</a:t>
            </a:r>
          </a:p>
          <a:p>
            <a:r>
              <a:rPr lang="en-US" sz="2400" dirty="0" smtClean="0"/>
              <a:t>The control board can operate off 12 volts or up to 50+ volts.</a:t>
            </a:r>
          </a:p>
          <a:p>
            <a:r>
              <a:rPr lang="en-US" sz="2400" dirty="0" smtClean="0"/>
              <a:t>Enable Switch activates Control Board to switch in the amp.</a:t>
            </a:r>
          </a:p>
          <a:p>
            <a:r>
              <a:rPr lang="en-US" sz="2400" dirty="0" smtClean="0"/>
              <a:t>VSWR protection using negative DC from directional coupler.</a:t>
            </a:r>
          </a:p>
          <a:p>
            <a:r>
              <a:rPr lang="en-US" sz="2400" dirty="0" smtClean="0"/>
              <a:t>Sequenced Bias Control for FETS. (I did not use this function)</a:t>
            </a:r>
          </a:p>
          <a:p>
            <a:r>
              <a:rPr lang="en-US" sz="2400" dirty="0" smtClean="0"/>
              <a:t>Wiring of these functions is rather simple. Good design!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7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9360"/>
            <a:ext cx="5943600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6pql.com/images/fetswv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46600"/>
            <a:ext cx="54102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95600" y="62531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FET DC SWITCH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10086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1500 watt amplifier, you must add a second FET in parallel with the existing one.  Easy to do but try to use the same date coded parts.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6410" y="3581400"/>
            <a:ext cx="914400" cy="3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LEDS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ON       Green LED  single wire &amp; </a:t>
            </a:r>
            <a:r>
              <a:rPr lang="en-US" dirty="0" err="1" smtClean="0"/>
              <a:t>gnd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Does not indicate AMP ENABLE. </a:t>
            </a:r>
          </a:p>
          <a:p>
            <a:r>
              <a:rPr lang="en-US" dirty="0" smtClean="0"/>
              <a:t>TRANSMIT On   Yellow LED  single wire &amp; </a:t>
            </a:r>
            <a:r>
              <a:rPr lang="en-US" dirty="0" err="1" smtClean="0"/>
              <a:t>gnd</a:t>
            </a:r>
            <a:endParaRPr lang="en-US" dirty="0" smtClean="0"/>
          </a:p>
          <a:p>
            <a:r>
              <a:rPr lang="en-US" dirty="0" smtClean="0"/>
              <a:t>VSWR FAULT      Red LED single wire &amp; </a:t>
            </a:r>
            <a:r>
              <a:rPr lang="en-US" dirty="0" err="1" smtClean="0"/>
              <a:t>gnd</a:t>
            </a:r>
            <a:endParaRPr lang="en-US" dirty="0" smtClean="0"/>
          </a:p>
          <a:p>
            <a:r>
              <a:rPr lang="en-US" dirty="0" smtClean="0"/>
              <a:t>HI TEMP FAULT  Red LED   isolated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ground   ( 2 wires from </a:t>
            </a:r>
            <a:r>
              <a:rPr lang="en-US" dirty="0" err="1" smtClean="0"/>
              <a:t>ckt</a:t>
            </a:r>
            <a:r>
              <a:rPr lang="en-US" dirty="0" smtClean="0"/>
              <a:t>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“Nice to Have”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DC current indicator       Old School </a:t>
            </a:r>
            <a:r>
              <a:rPr lang="en-US" dirty="0" err="1" smtClean="0"/>
              <a:t>vs</a:t>
            </a:r>
            <a:r>
              <a:rPr lang="en-US" dirty="0" smtClean="0"/>
              <a:t> New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Current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Available on the internet at low money.</a:t>
            </a:r>
          </a:p>
          <a:p>
            <a:r>
              <a:rPr lang="en-US" dirty="0" smtClean="0"/>
              <a:t>Digital readout in amperes.</a:t>
            </a:r>
            <a:endParaRPr lang="en-US" dirty="0"/>
          </a:p>
        </p:txBody>
      </p:sp>
      <p:pic>
        <p:nvPicPr>
          <p:cNvPr id="1026" name="Picture 2" descr="Picture 1 of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2933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1 of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13" y="2960077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7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Ammeter Shunts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DC current meters utilize a 50 MV basic meter movement combined with a DC shunt resistor</a:t>
            </a:r>
          </a:p>
          <a:p>
            <a:r>
              <a:rPr lang="en-US" dirty="0" smtClean="0"/>
              <a:t>You can make a homebrew meter shunt utilizing double clad PC board material</a:t>
            </a:r>
          </a:p>
          <a:p>
            <a:r>
              <a:rPr lang="en-US" dirty="0" smtClean="0"/>
              <a:t>You can clone a real brass shunt with effort.</a:t>
            </a:r>
          </a:p>
          <a:p>
            <a:r>
              <a:rPr lang="en-US" dirty="0" smtClean="0"/>
              <a:t>Find an old shunt and re cycle!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5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Brass Homebrew  Current Shunt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963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QRO power on 222 MHz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you get</a:t>
            </a:r>
          </a:p>
          <a:p>
            <a:pPr lvl="2"/>
            <a:r>
              <a:rPr lang="en-US" dirty="0" smtClean="0"/>
              <a:t>The Pallet needs no conversion work. 16 dB Gain</a:t>
            </a:r>
          </a:p>
          <a:p>
            <a:pPr lvl="2"/>
            <a:r>
              <a:rPr lang="en-US" dirty="0" smtClean="0"/>
              <a:t>Power output is 1500 watts</a:t>
            </a:r>
            <a:r>
              <a:rPr lang="en-US" dirty="0" smtClean="0"/>
              <a:t>.   50 VDC. 70 A. power needed.</a:t>
            </a:r>
            <a:endParaRPr lang="en-US" dirty="0" smtClean="0"/>
          </a:p>
          <a:p>
            <a:pPr lvl="2"/>
            <a:r>
              <a:rPr lang="en-US" dirty="0" smtClean="0"/>
              <a:t>Drive Requirements are in the 40 watt range.</a:t>
            </a:r>
          </a:p>
          <a:p>
            <a:r>
              <a:rPr lang="en-US" dirty="0" smtClean="0"/>
              <a:t>What you need </a:t>
            </a:r>
          </a:p>
          <a:p>
            <a:pPr lvl="2"/>
            <a:r>
              <a:rPr lang="en-US" dirty="0" smtClean="0"/>
              <a:t>Power Requirements  50 VDC at 65 amps</a:t>
            </a:r>
          </a:p>
          <a:p>
            <a:pPr lvl="2"/>
            <a:r>
              <a:rPr lang="en-US" dirty="0" smtClean="0"/>
              <a:t>LP Filter is needed on the output.</a:t>
            </a:r>
          </a:p>
          <a:p>
            <a:pPr lvl="2"/>
            <a:r>
              <a:rPr lang="en-US" dirty="0" smtClean="0"/>
              <a:t>Some forced air is needed for the </a:t>
            </a:r>
            <a:r>
              <a:rPr lang="en-US" dirty="0" err="1" smtClean="0"/>
              <a:t>heatsink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Added protection Circuits</a:t>
            </a:r>
          </a:p>
          <a:p>
            <a:pPr lvl="2"/>
            <a:r>
              <a:rPr lang="en-US" dirty="0" smtClean="0"/>
              <a:t>Eliminate Input Power Spikes</a:t>
            </a:r>
          </a:p>
          <a:p>
            <a:r>
              <a:rPr lang="en-US" dirty="0" smtClean="0"/>
              <a:t>How to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1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“Nice to Have”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Output Indicator.  Analog </a:t>
            </a:r>
            <a:r>
              <a:rPr lang="en-US" dirty="0" err="1" smtClean="0"/>
              <a:t>vs</a:t>
            </a:r>
            <a:r>
              <a:rPr lang="en-US" dirty="0" smtClean="0"/>
              <a:t> Digital</a:t>
            </a:r>
          </a:p>
          <a:p>
            <a:r>
              <a:rPr lang="en-US" dirty="0" smtClean="0"/>
              <a:t>Analog meter can utilize the forward power signal from the output filter/directional coupler</a:t>
            </a:r>
          </a:p>
          <a:p>
            <a:r>
              <a:rPr lang="en-US" dirty="0" smtClean="0"/>
              <a:t>Meter requires an OP AMP driver  that must be well shielded to avoid RFI leakage errors.</a:t>
            </a:r>
          </a:p>
          <a:p>
            <a:r>
              <a:rPr lang="en-US" dirty="0" smtClean="0"/>
              <a:t>Digital LED Indicator. Lower cost but might require filtering as well. (Use ferrites)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1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4" y="1200150"/>
            <a:ext cx="594360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396734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Output 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692" y="3867611"/>
            <a:ext cx="174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Fwd</a:t>
            </a:r>
            <a:r>
              <a:rPr lang="en-US" dirty="0" smtClean="0"/>
              <a:t>/ </a:t>
            </a:r>
            <a:r>
              <a:rPr lang="en-US" dirty="0" err="1" smtClean="0"/>
              <a:t>Refl</a:t>
            </a:r>
            <a:r>
              <a:rPr lang="en-US" dirty="0" smtClean="0"/>
              <a:t>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w6pql.com/images/ledbargraph/altmou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66850"/>
            <a:ext cx="47625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09900" y="6942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W6PQL  BAR GRAPH “METER”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7975" y="1066800"/>
            <a:ext cx="36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in kit form from W6PQL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kit has an OP AMP built in for negative and positive  inputs.</a:t>
            </a:r>
          </a:p>
          <a:p>
            <a:r>
              <a:rPr lang="en-US" dirty="0" smtClean="0"/>
              <a:t>Bar Graph LEDs mount on front panel.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46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400"/>
          </a:xfrm>
        </p:spPr>
        <p:txBody>
          <a:bodyPr/>
          <a:lstStyle/>
          <a:p>
            <a:r>
              <a:rPr lang="en-US" dirty="0" smtClean="0"/>
              <a:t>It is always nice to have all voltages available for measurement with little fuss.</a:t>
            </a:r>
          </a:p>
          <a:p>
            <a:r>
              <a:rPr lang="en-US" dirty="0" smtClean="0"/>
              <a:t>Meter selector switch  or Test Points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5410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EXCESSIVE INPUT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driver amplifiers at full power</a:t>
            </a:r>
          </a:p>
          <a:p>
            <a:r>
              <a:rPr lang="en-US" dirty="0" smtClean="0"/>
              <a:t>Insert attenuator to adjust for the required 40 or 50 watts maximum.</a:t>
            </a:r>
          </a:p>
          <a:p>
            <a:r>
              <a:rPr lang="en-US" dirty="0" smtClean="0"/>
              <a:t>Do not attenuate before the driver. You want to prevent excessive RF spikes on turn on or shut off.</a:t>
            </a:r>
          </a:p>
          <a:p>
            <a:r>
              <a:rPr lang="en-US" dirty="0" smtClean="0"/>
              <a:t>High power RF attenuator resistors are available on line.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2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LARCAN amp is a conservative, low cost way to achieve QRO on the 222 MHz band.</a:t>
            </a:r>
          </a:p>
          <a:p>
            <a:r>
              <a:rPr lang="en-US" dirty="0" smtClean="0"/>
              <a:t>Minimal changes required. </a:t>
            </a:r>
          </a:p>
          <a:p>
            <a:r>
              <a:rPr lang="en-US" dirty="0" smtClean="0"/>
              <a:t>It can be as simple or as complex as you or your pocketbook can provide.</a:t>
            </a:r>
          </a:p>
          <a:p>
            <a:r>
              <a:rPr lang="en-US" dirty="0" smtClean="0"/>
              <a:t>At a minimum you want to have an effective filter and VSWR protection.</a:t>
            </a:r>
          </a:p>
          <a:p>
            <a:r>
              <a:rPr lang="en-US" dirty="0" smtClean="0"/>
              <a:t>This system provides a reasonable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393465"/>
            <a:ext cx="4041250" cy="5388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069" y="58689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does it look like?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7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638800" cy="4229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MRF-151G  FETS in parallel   300 watts@ 175 MHz   16 dB gain at 222 MHz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072" y="97893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factor is very long and narrow.  23” deep.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069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the W8ZN Amplifier mods  in CSVHF Proceedings.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5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943600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9584" y="264189"/>
            <a:ext cx="396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COMPLETED AMPLIFIER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72569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front panel strengthening techniques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07767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 monitoring of circuit parameters.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9368" y="1473421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Added protection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4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RF OUTPUT FILTER</a:t>
            </a:r>
            <a:endParaRPr lang="en-US" dirty="0"/>
          </a:p>
        </p:txBody>
      </p:sp>
      <p:pic>
        <p:nvPicPr>
          <p:cNvPr id="4" name="Picture 3" descr="C:\Users\k1whs\Pictures\100_25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9832"/>
            <a:ext cx="5943600" cy="445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49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W6PQL OUTPUT RF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 is typically 48 dB down.</a:t>
            </a:r>
          </a:p>
          <a:p>
            <a:r>
              <a:rPr lang="en-US" dirty="0" smtClean="0"/>
              <a:t>Needs cooling air and high current caps.</a:t>
            </a:r>
          </a:p>
          <a:p>
            <a:r>
              <a:rPr lang="en-US" dirty="0" smtClean="0"/>
              <a:t>Has a built in directional coupler for forward and reflected power. </a:t>
            </a:r>
          </a:p>
          <a:p>
            <a:r>
              <a:rPr lang="en-US" dirty="0" smtClean="0"/>
              <a:t>Use the reflected power for VSWR fault </a:t>
            </a:r>
            <a:r>
              <a:rPr lang="en-US" dirty="0" err="1" smtClean="0"/>
              <a:t>ckt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Insertion loss is under 0.1 dB</a:t>
            </a:r>
          </a:p>
          <a:p>
            <a:r>
              <a:rPr lang="en-US" dirty="0" smtClean="0"/>
              <a:t>Could use bigger silver plated coil material.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0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pic>
        <p:nvPicPr>
          <p:cNvPr id="4" name="Picture 3" descr="C:\Users\k1whs\Pictures\100_25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9832"/>
            <a:ext cx="5943600" cy="445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use multiple muffin fans mounted on ½” aluminum angle stock, about an inch above the </a:t>
            </a:r>
            <a:r>
              <a:rPr lang="en-US" dirty="0" err="1" smtClean="0"/>
              <a:t>heatsink</a:t>
            </a:r>
            <a:r>
              <a:rPr lang="en-US" dirty="0" smtClean="0"/>
              <a:t> fins.</a:t>
            </a:r>
          </a:p>
          <a:p>
            <a:r>
              <a:rPr lang="en-US" dirty="0" smtClean="0"/>
              <a:t>Four 12 volt fans in series at low RPM (QUIET)</a:t>
            </a:r>
          </a:p>
          <a:p>
            <a:r>
              <a:rPr lang="en-US" dirty="0" smtClean="0"/>
              <a:t>Adjust a 10- 25 watt resistor for needed cooling.  </a:t>
            </a:r>
          </a:p>
          <a:p>
            <a:r>
              <a:rPr lang="en-US" dirty="0" smtClean="0"/>
              <a:t>Two fans at full power will work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4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871</Words>
  <Application>Microsoft Office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LARCAN 1500 WATT  AMPLIFIER FOR 222 MHZ</vt:lpstr>
      <vt:lpstr>Cheap QRO power on 222 MHz</vt:lpstr>
      <vt:lpstr>PowerPoint Presentation</vt:lpstr>
      <vt:lpstr>PowerPoint Presentation</vt:lpstr>
      <vt:lpstr>PowerPoint Presentation</vt:lpstr>
      <vt:lpstr>THE RF OUTPUT FILTER</vt:lpstr>
      <vt:lpstr>THE W6PQL OUTPUT RF FILTER</vt:lpstr>
      <vt:lpstr>COOLING SYSTEM</vt:lpstr>
      <vt:lpstr>COOLING SYSTEM</vt:lpstr>
      <vt:lpstr>PROTECTION CIRCUITS</vt:lpstr>
      <vt:lpstr>PowerPoint Presentation</vt:lpstr>
      <vt:lpstr>CONTROL BOARD FUNCTIONS</vt:lpstr>
      <vt:lpstr>PowerPoint Presentation</vt:lpstr>
      <vt:lpstr>PowerPoint Presentation</vt:lpstr>
      <vt:lpstr>INDICATOR LEDS PROVIDED</vt:lpstr>
      <vt:lpstr>“Nice to Have” Additions</vt:lpstr>
      <vt:lpstr>DC Current Indicators</vt:lpstr>
      <vt:lpstr>OLD SCHOOL Ammeter Shunts</vt:lpstr>
      <vt:lpstr>PowerPoint Presentation</vt:lpstr>
      <vt:lpstr>“Nice to Have” Additions</vt:lpstr>
      <vt:lpstr>PowerPoint Presentation</vt:lpstr>
      <vt:lpstr>PowerPoint Presentation</vt:lpstr>
      <vt:lpstr>MEASUREMENT ADDITIONS</vt:lpstr>
      <vt:lpstr>LIMIT EXCESSIVE INPUT POWER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LARCAN 1500 WATT  AMPLIFIER FOR 222 MHZ</dc:title>
  <dc:creator>k1whs@metrocast.net</dc:creator>
  <cp:lastModifiedBy>k1whs@metrocast.net</cp:lastModifiedBy>
  <cp:revision>16</cp:revision>
  <dcterms:created xsi:type="dcterms:W3CDTF">2023-03-28T13:49:05Z</dcterms:created>
  <dcterms:modified xsi:type="dcterms:W3CDTF">2023-04-06T17:19:04Z</dcterms:modified>
</cp:coreProperties>
</file>